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47720" y="188595"/>
            <a:ext cx="2160270" cy="1871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61950" y="2890520"/>
            <a:ext cx="8096250" cy="800735"/>
          </a:xfrm>
        </p:spPr>
        <p:txBody>
          <a:bodyPr/>
          <a:lstStyle/>
          <a:p>
            <a:pPr algn="ctr"/>
            <a:r>
              <a:rPr lang="zh-CN" altLang="en-US" sz="4000" dirty="0" smtClean="0"/>
              <a:t>中国地质调查局应用地质研究中心</a:t>
            </a:r>
            <a:r>
              <a:rPr lang="zh-CN" altLang="en-US" sz="4000" dirty="0"/>
              <a:t>公开招聘社会在职人员面试</a:t>
            </a:r>
            <a:r>
              <a:rPr lang="zh-CN" altLang="en-US" sz="4000" dirty="0" smtClean="0"/>
              <a:t>答辩</a:t>
            </a:r>
            <a:endParaRPr lang="zh-CN" altLang="en-US" sz="4000" dirty="0" smtClean="0"/>
          </a:p>
        </p:txBody>
      </p:sp>
      <p:pic>
        <p:nvPicPr>
          <p:cNvPr id="5" name="图片 4" descr="39ec817861da42fca509bffea01ee0b7"/>
          <p:cNvPicPr>
            <a:picLocks noChangeAspect="1"/>
          </p:cNvPicPr>
          <p:nvPr/>
        </p:nvPicPr>
        <p:blipFill>
          <a:blip r:embed="rId1"/>
          <a:srcRect r="1792" b="2541"/>
          <a:stretch>
            <a:fillRect/>
          </a:stretch>
        </p:blipFill>
        <p:spPr>
          <a:xfrm>
            <a:off x="3011805" y="250825"/>
            <a:ext cx="2832100" cy="20053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219700" y="2060575"/>
            <a:ext cx="1152525" cy="4324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126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HDS模板白色</vt:lpstr>
      <vt:lpstr>中国地质调查局应用地质研究中心公开招聘社会在职人员面试答辩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123</dc:creator>
  <cp:lastModifiedBy>1</cp:lastModifiedBy>
  <cp:revision>40</cp:revision>
  <dcterms:created xsi:type="dcterms:W3CDTF">2014-02-28T01:57:00Z</dcterms:created>
  <dcterms:modified xsi:type="dcterms:W3CDTF">2022-07-07T05:42:35Z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